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6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A563C-C3B5-4B38-879F-51AAD9DDF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B1D00C-F775-4297-81F4-1732CF53F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3AB05D-6460-4D01-B951-3FCB7A35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963DFA-2E7D-488C-8C91-296A462C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CEFDB-3CFB-422A-86B7-7FDEA5EC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27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39511-EF94-4468-AC1D-A66B0048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9CE088-C663-4D4D-ACE2-24C4C2568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F85CE-28C1-477D-B2B8-54730059D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FAA2B2-2515-4055-9DBF-C467FCA0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14B04-B657-4167-84E1-8DCB76C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EC2F5F-81BD-45C5-8631-223D39DF8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A85C43-62A6-45F7-80DF-397A90B60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07E1F-C74E-42EE-B29C-D1CEC330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56829-1B8F-4A65-A5F4-53D9DD51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342737-646A-4D2C-926F-3F385D08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89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7BAB4-6D36-4916-A8BB-4737935B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D4EA2-984D-4ACC-B23B-6C362373B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CC1E9-DCB8-4BD6-A62B-E34FF1A3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865BA-EA89-4F26-BCB6-7A59BF33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8D004-96C5-407D-BE55-76EBBA77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73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8042E8-6C30-44A1-B333-50A5AA40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28E8E-75F8-4821-8E95-111254C1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2E9A6F-A8A2-4DD0-A995-17201962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CE6F9C-C29E-4DB8-B621-919906DA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5EBF22-9D4C-49FE-A033-87DEC4A0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F89DA-EF4A-4388-A14F-F11756F1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D7F286-AB11-406E-9004-C982244F3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B61B1E-9089-4693-800B-5E0B9398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2F2C3C-5894-4419-9564-9D4A2A61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CF71C8-862B-4812-9FC2-4D50D98E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4979E-5F31-4397-ACB6-EFD4DA85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6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87B5E-F675-4F56-84FC-7ED8CD2B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34AF4F-3709-4F78-A44A-E931DF9D7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F33B5F-2D0B-4433-AC6C-6FB42F68B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E2E32B-C619-46F2-98B4-73675188A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7527DF-815A-4A3F-888A-C6A9C35A1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A086AF-A0E3-481C-9444-7303442C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E6D28B-09D6-4A93-8740-8275E2DE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127717-785F-4533-8638-109AEDA8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8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5AC96-E1EC-42BE-A2E5-F8041A54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DC2D98-73FE-4F7B-8BDD-DA4F2B54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30C96A-B004-4785-91C1-0FEE56E4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550187-AEAC-4E8A-B3F4-3E0F1C66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4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31E202-1C75-4938-9DEA-0C3A1965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98EB0D-0F43-4CB8-9B4E-5B34084B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093D5B-BC48-4C79-9B06-5D21F426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4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B81F1-2977-410E-BB59-2E5E2983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7ABC64-967A-4E65-A791-8E955D693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76BCD9-5C1C-4FD8-9123-8D604742D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7919F-94B9-42CE-8D15-B4BED4D9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299EDC-DD4A-4281-BB6D-2E59E5DC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ECEE0E-EC6D-43EF-9447-D4DB338C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9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73F77-A2BD-4A28-86C8-32C692B7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A16BD1-ED39-4413-B85B-0B6B30757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7DB896-BA0F-470A-BC1B-9B4AFF45C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BBE2E8-2AFC-40DA-B812-CD426634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E293AB-2A6F-450A-B032-70F0F9E8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802181-B40D-458E-AA32-D941FF28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0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CCE247-C501-44A6-B0EB-A7121945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6BA0AD-488A-4CF4-BC73-4C25E61E0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0C4254-F6AC-4B0B-AE6C-5283E0E42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4EA4-5060-43B1-BDBF-0303D977D617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70645-6F4C-4526-A597-9A2620F7A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79B4AF-743B-405B-AC9D-599F2662D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C18A-2517-4596-B800-FA96B73E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9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B4346BA3-4037-4E40-A847-B13E784F1D0B}"/>
              </a:ext>
            </a:extLst>
          </p:cNvPr>
          <p:cNvGrpSpPr/>
          <p:nvPr/>
        </p:nvGrpSpPr>
        <p:grpSpPr>
          <a:xfrm>
            <a:off x="2112700" y="2034540"/>
            <a:ext cx="6932930" cy="1532003"/>
            <a:chOff x="2112700" y="2034540"/>
            <a:chExt cx="6932930" cy="1532003"/>
          </a:xfrm>
        </p:grpSpPr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24D0FC16-3CF4-45B2-9E5F-9FF2E0CDE97F}"/>
                </a:ext>
              </a:extLst>
            </p:cNvPr>
            <p:cNvGrpSpPr/>
            <p:nvPr/>
          </p:nvGrpSpPr>
          <p:grpSpPr>
            <a:xfrm>
              <a:off x="2112700" y="2034540"/>
              <a:ext cx="6932930" cy="1394460"/>
              <a:chOff x="-1" y="87411"/>
              <a:chExt cx="6078607" cy="1395028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9ECF77A2-0DE4-4866-AD66-ACB237710FAE}"/>
                  </a:ext>
                </a:extLst>
              </p:cNvPr>
              <p:cNvGrpSpPr/>
              <p:nvPr/>
            </p:nvGrpSpPr>
            <p:grpSpPr>
              <a:xfrm>
                <a:off x="2288554" y="518678"/>
                <a:ext cx="1635889" cy="771899"/>
                <a:chOff x="2288554" y="518678"/>
                <a:chExt cx="1635889" cy="771899"/>
              </a:xfrm>
            </p:grpSpPr>
            <p:sp>
              <p:nvSpPr>
                <p:cNvPr id="58" name="フリーフォーム: 図形 57">
                  <a:extLst>
                    <a:ext uri="{FF2B5EF4-FFF2-40B4-BE49-F238E27FC236}">
                      <a16:creationId xmlns:a16="http://schemas.microsoft.com/office/drawing/2014/main" id="{DCE32F59-BEC4-4A43-98CC-48466CD3306B}"/>
                    </a:ext>
                  </a:extLst>
                </p:cNvPr>
                <p:cNvSpPr/>
                <p:nvPr/>
              </p:nvSpPr>
              <p:spPr>
                <a:xfrm>
                  <a:off x="2396883" y="518678"/>
                  <a:ext cx="1527560" cy="771899"/>
                </a:xfrm>
                <a:custGeom>
                  <a:avLst/>
                  <a:gdLst>
                    <a:gd name="connsiteX0" fmla="*/ 161925 w 518721"/>
                    <a:gd name="connsiteY0" fmla="*/ 137760 h 352034"/>
                    <a:gd name="connsiteX1" fmla="*/ 161925 w 518721"/>
                    <a:gd name="connsiteY1" fmla="*/ 189852 h 352034"/>
                    <a:gd name="connsiteX2" fmla="*/ 0 w 518721"/>
                    <a:gd name="connsiteY2" fmla="*/ 165783 h 352034"/>
                    <a:gd name="connsiteX3" fmla="*/ 0 w 518721"/>
                    <a:gd name="connsiteY3" fmla="*/ 262538 h 352034"/>
                    <a:gd name="connsiteX4" fmla="*/ 385763 w 518721"/>
                    <a:gd name="connsiteY4" fmla="*/ 351415 h 352034"/>
                    <a:gd name="connsiteX5" fmla="*/ 387487 w 518721"/>
                    <a:gd name="connsiteY5" fmla="*/ 352034 h 352034"/>
                    <a:gd name="connsiteX6" fmla="*/ 389182 w 518721"/>
                    <a:gd name="connsiteY6" fmla="*/ 351358 h 352034"/>
                    <a:gd name="connsiteX7" fmla="*/ 506892 w 518721"/>
                    <a:gd name="connsiteY7" fmla="*/ 308000 h 352034"/>
                    <a:gd name="connsiteX8" fmla="*/ 518722 w 518721"/>
                    <a:gd name="connsiteY8" fmla="*/ 304143 h 352034"/>
                    <a:gd name="connsiteX9" fmla="*/ 507292 w 518721"/>
                    <a:gd name="connsiteY9" fmla="*/ 299123 h 352034"/>
                    <a:gd name="connsiteX10" fmla="*/ 180975 w 518721"/>
                    <a:gd name="connsiteY10" fmla="*/ 193824 h 352034"/>
                    <a:gd name="connsiteX11" fmla="*/ 180975 w 518721"/>
                    <a:gd name="connsiteY11" fmla="*/ 137760 h 352034"/>
                    <a:gd name="connsiteX12" fmla="*/ 227905 w 518721"/>
                    <a:gd name="connsiteY12" fmla="*/ 122520 h 352034"/>
                    <a:gd name="connsiteX13" fmla="*/ 242611 w 518721"/>
                    <a:gd name="connsiteY13" fmla="*/ 71742 h 352034"/>
                    <a:gd name="connsiteX14" fmla="*/ 191291 w 518721"/>
                    <a:gd name="connsiteY14" fmla="*/ 84468 h 352034"/>
                    <a:gd name="connsiteX15" fmla="*/ 180975 w 518721"/>
                    <a:gd name="connsiteY15" fmla="*/ 100022 h 352034"/>
                    <a:gd name="connsiteX16" fmla="*/ 180975 w 518721"/>
                    <a:gd name="connsiteY16" fmla="*/ 86468 h 352034"/>
                    <a:gd name="connsiteX17" fmla="*/ 198263 w 518721"/>
                    <a:gd name="connsiteY17" fmla="*/ 49320 h 352034"/>
                    <a:gd name="connsiteX18" fmla="*/ 171841 w 518721"/>
                    <a:gd name="connsiteY18" fmla="*/ 0 h 352034"/>
                    <a:gd name="connsiteX19" fmla="*/ 145418 w 518721"/>
                    <a:gd name="connsiteY19" fmla="*/ 49320 h 352034"/>
                    <a:gd name="connsiteX20" fmla="*/ 161925 w 518721"/>
                    <a:gd name="connsiteY20" fmla="*/ 85611 h 352034"/>
                    <a:gd name="connsiteX21" fmla="*/ 161925 w 518721"/>
                    <a:gd name="connsiteY21" fmla="*/ 85611 h 352034"/>
                    <a:gd name="connsiteX22" fmla="*/ 161925 w 518721"/>
                    <a:gd name="connsiteY22" fmla="*/ 99984 h 352034"/>
                    <a:gd name="connsiteX23" fmla="*/ 151609 w 518721"/>
                    <a:gd name="connsiteY23" fmla="*/ 84430 h 352034"/>
                    <a:gd name="connsiteX24" fmla="*/ 100289 w 518721"/>
                    <a:gd name="connsiteY24" fmla="*/ 71742 h 352034"/>
                    <a:gd name="connsiteX25" fmla="*/ 114995 w 518721"/>
                    <a:gd name="connsiteY25" fmla="*/ 122520 h 352034"/>
                    <a:gd name="connsiteX26" fmla="*/ 161925 w 518721"/>
                    <a:gd name="connsiteY26" fmla="*/ 137760 h 352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518721" h="352034">
                      <a:moveTo>
                        <a:pt x="161925" y="137760"/>
                      </a:moveTo>
                      <a:lnTo>
                        <a:pt x="161925" y="189852"/>
                      </a:lnTo>
                      <a:cubicBezTo>
                        <a:pt x="108496" y="179184"/>
                        <a:pt x="54521" y="171161"/>
                        <a:pt x="0" y="165783"/>
                      </a:cubicBezTo>
                      <a:lnTo>
                        <a:pt x="0" y="262538"/>
                      </a:lnTo>
                      <a:cubicBezTo>
                        <a:pt x="131628" y="276935"/>
                        <a:pt x="261105" y="306765"/>
                        <a:pt x="385763" y="351415"/>
                      </a:cubicBezTo>
                      <a:lnTo>
                        <a:pt x="387487" y="352034"/>
                      </a:lnTo>
                      <a:lnTo>
                        <a:pt x="389182" y="351358"/>
                      </a:lnTo>
                      <a:cubicBezTo>
                        <a:pt x="427711" y="335509"/>
                        <a:pt x="467287" y="320878"/>
                        <a:pt x="506892" y="308000"/>
                      </a:cubicBezTo>
                      <a:lnTo>
                        <a:pt x="518722" y="304143"/>
                      </a:lnTo>
                      <a:lnTo>
                        <a:pt x="507292" y="299123"/>
                      </a:lnTo>
                      <a:cubicBezTo>
                        <a:pt x="402447" y="252850"/>
                        <a:pt x="293092" y="217561"/>
                        <a:pt x="180975" y="193824"/>
                      </a:cubicBezTo>
                      <a:lnTo>
                        <a:pt x="180975" y="137760"/>
                      </a:lnTo>
                      <a:cubicBezTo>
                        <a:pt x="192243" y="137503"/>
                        <a:pt x="214646" y="135312"/>
                        <a:pt x="227905" y="122520"/>
                      </a:cubicBezTo>
                      <a:cubicBezTo>
                        <a:pt x="246145" y="104994"/>
                        <a:pt x="242611" y="71742"/>
                        <a:pt x="242611" y="71742"/>
                      </a:cubicBezTo>
                      <a:cubicBezTo>
                        <a:pt x="242611" y="71742"/>
                        <a:pt x="209550" y="66942"/>
                        <a:pt x="191291" y="84468"/>
                      </a:cubicBezTo>
                      <a:cubicBezTo>
                        <a:pt x="186851" y="88914"/>
                        <a:pt x="183343" y="94202"/>
                        <a:pt x="180975" y="100022"/>
                      </a:cubicBezTo>
                      <a:lnTo>
                        <a:pt x="180975" y="86468"/>
                      </a:lnTo>
                      <a:cubicBezTo>
                        <a:pt x="191043" y="76586"/>
                        <a:pt x="197186" y="63387"/>
                        <a:pt x="198263" y="49320"/>
                      </a:cubicBezTo>
                      <a:cubicBezTo>
                        <a:pt x="198263" y="24032"/>
                        <a:pt x="171841" y="0"/>
                        <a:pt x="171841" y="0"/>
                      </a:cubicBezTo>
                      <a:cubicBezTo>
                        <a:pt x="171841" y="0"/>
                        <a:pt x="145418" y="24032"/>
                        <a:pt x="145418" y="49320"/>
                      </a:cubicBezTo>
                      <a:cubicBezTo>
                        <a:pt x="146416" y="62998"/>
                        <a:pt x="152271" y="75870"/>
                        <a:pt x="161925" y="85611"/>
                      </a:cubicBezTo>
                      <a:lnTo>
                        <a:pt x="161925" y="85611"/>
                      </a:lnTo>
                      <a:lnTo>
                        <a:pt x="161925" y="99984"/>
                      </a:lnTo>
                      <a:cubicBezTo>
                        <a:pt x="159557" y="94164"/>
                        <a:pt x="156049" y="88876"/>
                        <a:pt x="151609" y="84430"/>
                      </a:cubicBezTo>
                      <a:cubicBezTo>
                        <a:pt x="133379" y="66904"/>
                        <a:pt x="100289" y="71742"/>
                        <a:pt x="100289" y="71742"/>
                      </a:cubicBezTo>
                      <a:cubicBezTo>
                        <a:pt x="100289" y="71742"/>
                        <a:pt x="96755" y="104994"/>
                        <a:pt x="114995" y="122520"/>
                      </a:cubicBezTo>
                      <a:cubicBezTo>
                        <a:pt x="128254" y="135312"/>
                        <a:pt x="150657" y="137503"/>
                        <a:pt x="161925" y="137760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9" name="四角形: 角を丸くする 58">
                  <a:extLst>
                    <a:ext uri="{FF2B5EF4-FFF2-40B4-BE49-F238E27FC236}">
                      <a16:creationId xmlns:a16="http://schemas.microsoft.com/office/drawing/2014/main" id="{77C6D12E-D4A8-4ADF-8D25-F46157036599}"/>
                    </a:ext>
                  </a:extLst>
                </p:cNvPr>
                <p:cNvSpPr/>
                <p:nvPr/>
              </p:nvSpPr>
              <p:spPr>
                <a:xfrm>
                  <a:off x="2288554" y="876906"/>
                  <a:ext cx="1624045" cy="410520"/>
                </a:xfrm>
                <a:prstGeom prst="roundRect">
                  <a:avLst>
                    <a:gd name="adj" fmla="val 627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1CCA12BE-33D4-4C01-973A-86C423458B34}"/>
                  </a:ext>
                </a:extLst>
              </p:cNvPr>
              <p:cNvGrpSpPr/>
              <p:nvPr/>
            </p:nvGrpSpPr>
            <p:grpSpPr>
              <a:xfrm>
                <a:off x="1723688" y="587323"/>
                <a:ext cx="1559278" cy="771899"/>
                <a:chOff x="1723688" y="587323"/>
                <a:chExt cx="1559278" cy="771899"/>
              </a:xfrm>
            </p:grpSpPr>
            <p:sp>
              <p:nvSpPr>
                <p:cNvPr id="56" name="フリーフォーム: 図形 55">
                  <a:extLst>
                    <a:ext uri="{FF2B5EF4-FFF2-40B4-BE49-F238E27FC236}">
                      <a16:creationId xmlns:a16="http://schemas.microsoft.com/office/drawing/2014/main" id="{64F5D973-90A9-460A-B3AB-DD704D75E23D}"/>
                    </a:ext>
                  </a:extLst>
                </p:cNvPr>
                <p:cNvSpPr/>
                <p:nvPr/>
              </p:nvSpPr>
              <p:spPr>
                <a:xfrm>
                  <a:off x="1755406" y="587323"/>
                  <a:ext cx="1527560" cy="771899"/>
                </a:xfrm>
                <a:custGeom>
                  <a:avLst/>
                  <a:gdLst>
                    <a:gd name="connsiteX0" fmla="*/ 161925 w 518721"/>
                    <a:gd name="connsiteY0" fmla="*/ 137760 h 352034"/>
                    <a:gd name="connsiteX1" fmla="*/ 161925 w 518721"/>
                    <a:gd name="connsiteY1" fmla="*/ 189852 h 352034"/>
                    <a:gd name="connsiteX2" fmla="*/ 0 w 518721"/>
                    <a:gd name="connsiteY2" fmla="*/ 165783 h 352034"/>
                    <a:gd name="connsiteX3" fmla="*/ 0 w 518721"/>
                    <a:gd name="connsiteY3" fmla="*/ 262538 h 352034"/>
                    <a:gd name="connsiteX4" fmla="*/ 385763 w 518721"/>
                    <a:gd name="connsiteY4" fmla="*/ 351415 h 352034"/>
                    <a:gd name="connsiteX5" fmla="*/ 387487 w 518721"/>
                    <a:gd name="connsiteY5" fmla="*/ 352034 h 352034"/>
                    <a:gd name="connsiteX6" fmla="*/ 389182 w 518721"/>
                    <a:gd name="connsiteY6" fmla="*/ 351358 h 352034"/>
                    <a:gd name="connsiteX7" fmla="*/ 506892 w 518721"/>
                    <a:gd name="connsiteY7" fmla="*/ 308000 h 352034"/>
                    <a:gd name="connsiteX8" fmla="*/ 518722 w 518721"/>
                    <a:gd name="connsiteY8" fmla="*/ 304143 h 352034"/>
                    <a:gd name="connsiteX9" fmla="*/ 507292 w 518721"/>
                    <a:gd name="connsiteY9" fmla="*/ 299123 h 352034"/>
                    <a:gd name="connsiteX10" fmla="*/ 180975 w 518721"/>
                    <a:gd name="connsiteY10" fmla="*/ 193824 h 352034"/>
                    <a:gd name="connsiteX11" fmla="*/ 180975 w 518721"/>
                    <a:gd name="connsiteY11" fmla="*/ 137760 h 352034"/>
                    <a:gd name="connsiteX12" fmla="*/ 227905 w 518721"/>
                    <a:gd name="connsiteY12" fmla="*/ 122520 h 352034"/>
                    <a:gd name="connsiteX13" fmla="*/ 242611 w 518721"/>
                    <a:gd name="connsiteY13" fmla="*/ 71742 h 352034"/>
                    <a:gd name="connsiteX14" fmla="*/ 191291 w 518721"/>
                    <a:gd name="connsiteY14" fmla="*/ 84468 h 352034"/>
                    <a:gd name="connsiteX15" fmla="*/ 180975 w 518721"/>
                    <a:gd name="connsiteY15" fmla="*/ 100022 h 352034"/>
                    <a:gd name="connsiteX16" fmla="*/ 180975 w 518721"/>
                    <a:gd name="connsiteY16" fmla="*/ 86468 h 352034"/>
                    <a:gd name="connsiteX17" fmla="*/ 198263 w 518721"/>
                    <a:gd name="connsiteY17" fmla="*/ 49320 h 352034"/>
                    <a:gd name="connsiteX18" fmla="*/ 171841 w 518721"/>
                    <a:gd name="connsiteY18" fmla="*/ 0 h 352034"/>
                    <a:gd name="connsiteX19" fmla="*/ 145418 w 518721"/>
                    <a:gd name="connsiteY19" fmla="*/ 49320 h 352034"/>
                    <a:gd name="connsiteX20" fmla="*/ 161925 w 518721"/>
                    <a:gd name="connsiteY20" fmla="*/ 85611 h 352034"/>
                    <a:gd name="connsiteX21" fmla="*/ 161925 w 518721"/>
                    <a:gd name="connsiteY21" fmla="*/ 85611 h 352034"/>
                    <a:gd name="connsiteX22" fmla="*/ 161925 w 518721"/>
                    <a:gd name="connsiteY22" fmla="*/ 99984 h 352034"/>
                    <a:gd name="connsiteX23" fmla="*/ 151609 w 518721"/>
                    <a:gd name="connsiteY23" fmla="*/ 84430 h 352034"/>
                    <a:gd name="connsiteX24" fmla="*/ 100289 w 518721"/>
                    <a:gd name="connsiteY24" fmla="*/ 71742 h 352034"/>
                    <a:gd name="connsiteX25" fmla="*/ 114995 w 518721"/>
                    <a:gd name="connsiteY25" fmla="*/ 122520 h 352034"/>
                    <a:gd name="connsiteX26" fmla="*/ 161925 w 518721"/>
                    <a:gd name="connsiteY26" fmla="*/ 137760 h 352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518721" h="352034">
                      <a:moveTo>
                        <a:pt x="161925" y="137760"/>
                      </a:moveTo>
                      <a:lnTo>
                        <a:pt x="161925" y="189852"/>
                      </a:lnTo>
                      <a:cubicBezTo>
                        <a:pt x="108496" y="179184"/>
                        <a:pt x="54521" y="171161"/>
                        <a:pt x="0" y="165783"/>
                      </a:cubicBezTo>
                      <a:lnTo>
                        <a:pt x="0" y="262538"/>
                      </a:lnTo>
                      <a:cubicBezTo>
                        <a:pt x="131628" y="276935"/>
                        <a:pt x="261105" y="306765"/>
                        <a:pt x="385763" y="351415"/>
                      </a:cubicBezTo>
                      <a:lnTo>
                        <a:pt x="387487" y="352034"/>
                      </a:lnTo>
                      <a:lnTo>
                        <a:pt x="389182" y="351358"/>
                      </a:lnTo>
                      <a:cubicBezTo>
                        <a:pt x="427711" y="335509"/>
                        <a:pt x="467287" y="320878"/>
                        <a:pt x="506892" y="308000"/>
                      </a:cubicBezTo>
                      <a:lnTo>
                        <a:pt x="518722" y="304143"/>
                      </a:lnTo>
                      <a:lnTo>
                        <a:pt x="507292" y="299123"/>
                      </a:lnTo>
                      <a:cubicBezTo>
                        <a:pt x="402447" y="252850"/>
                        <a:pt x="293092" y="217561"/>
                        <a:pt x="180975" y="193824"/>
                      </a:cubicBezTo>
                      <a:lnTo>
                        <a:pt x="180975" y="137760"/>
                      </a:lnTo>
                      <a:cubicBezTo>
                        <a:pt x="192243" y="137503"/>
                        <a:pt x="214646" y="135312"/>
                        <a:pt x="227905" y="122520"/>
                      </a:cubicBezTo>
                      <a:cubicBezTo>
                        <a:pt x="246145" y="104994"/>
                        <a:pt x="242611" y="71742"/>
                        <a:pt x="242611" y="71742"/>
                      </a:cubicBezTo>
                      <a:cubicBezTo>
                        <a:pt x="242611" y="71742"/>
                        <a:pt x="209550" y="66942"/>
                        <a:pt x="191291" y="84468"/>
                      </a:cubicBezTo>
                      <a:cubicBezTo>
                        <a:pt x="186851" y="88914"/>
                        <a:pt x="183343" y="94202"/>
                        <a:pt x="180975" y="100022"/>
                      </a:cubicBezTo>
                      <a:lnTo>
                        <a:pt x="180975" y="86468"/>
                      </a:lnTo>
                      <a:cubicBezTo>
                        <a:pt x="191043" y="76586"/>
                        <a:pt x="197186" y="63387"/>
                        <a:pt x="198263" y="49320"/>
                      </a:cubicBezTo>
                      <a:cubicBezTo>
                        <a:pt x="198263" y="24032"/>
                        <a:pt x="171841" y="0"/>
                        <a:pt x="171841" y="0"/>
                      </a:cubicBezTo>
                      <a:cubicBezTo>
                        <a:pt x="171841" y="0"/>
                        <a:pt x="145418" y="24032"/>
                        <a:pt x="145418" y="49320"/>
                      </a:cubicBezTo>
                      <a:cubicBezTo>
                        <a:pt x="146416" y="62998"/>
                        <a:pt x="152271" y="75870"/>
                        <a:pt x="161925" y="85611"/>
                      </a:cubicBezTo>
                      <a:lnTo>
                        <a:pt x="161925" y="85611"/>
                      </a:lnTo>
                      <a:lnTo>
                        <a:pt x="161925" y="99984"/>
                      </a:lnTo>
                      <a:cubicBezTo>
                        <a:pt x="159557" y="94164"/>
                        <a:pt x="156049" y="88876"/>
                        <a:pt x="151609" y="84430"/>
                      </a:cubicBezTo>
                      <a:cubicBezTo>
                        <a:pt x="133379" y="66904"/>
                        <a:pt x="100289" y="71742"/>
                        <a:pt x="100289" y="71742"/>
                      </a:cubicBezTo>
                      <a:cubicBezTo>
                        <a:pt x="100289" y="71742"/>
                        <a:pt x="96755" y="104994"/>
                        <a:pt x="114995" y="122520"/>
                      </a:cubicBezTo>
                      <a:cubicBezTo>
                        <a:pt x="128254" y="135312"/>
                        <a:pt x="150657" y="137503"/>
                        <a:pt x="161925" y="137760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7" name="四角形: 角を丸くする 56">
                  <a:extLst>
                    <a:ext uri="{FF2B5EF4-FFF2-40B4-BE49-F238E27FC236}">
                      <a16:creationId xmlns:a16="http://schemas.microsoft.com/office/drawing/2014/main" id="{35BAA51C-D084-4C75-8B0E-FFEFB43ED18F}"/>
                    </a:ext>
                  </a:extLst>
                </p:cNvPr>
                <p:cNvSpPr/>
                <p:nvPr/>
              </p:nvSpPr>
              <p:spPr>
                <a:xfrm>
                  <a:off x="1723688" y="947192"/>
                  <a:ext cx="1527560" cy="41052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0AA82454-3C4B-42D6-9AF4-CEDB28F9C215}"/>
                  </a:ext>
                </a:extLst>
              </p:cNvPr>
              <p:cNvGrpSpPr/>
              <p:nvPr/>
            </p:nvGrpSpPr>
            <p:grpSpPr>
              <a:xfrm>
                <a:off x="2896907" y="403783"/>
                <a:ext cx="3181695" cy="1078574"/>
                <a:chOff x="2896907" y="403782"/>
                <a:chExt cx="3181695" cy="1090743"/>
              </a:xfrm>
            </p:grpSpPr>
            <p:grpSp>
              <p:nvGrpSpPr>
                <p:cNvPr id="48" name="グラフィックス 11" descr="農業">
                  <a:extLst>
                    <a:ext uri="{FF2B5EF4-FFF2-40B4-BE49-F238E27FC236}">
                      <a16:creationId xmlns:a16="http://schemas.microsoft.com/office/drawing/2014/main" id="{D3EAAEE4-6058-4154-8115-86718197147E}"/>
                    </a:ext>
                  </a:extLst>
                </p:cNvPr>
                <p:cNvGrpSpPr/>
                <p:nvPr/>
              </p:nvGrpSpPr>
              <p:grpSpPr>
                <a:xfrm>
                  <a:off x="2896907" y="471675"/>
                  <a:ext cx="3181695" cy="1022850"/>
                  <a:chOff x="2896831" y="471676"/>
                  <a:chExt cx="1925260" cy="1131151"/>
                </a:xfrm>
                <a:solidFill>
                  <a:schemeClr val="accent6">
                    <a:lumMod val="40000"/>
                    <a:lumOff val="60000"/>
                  </a:schemeClr>
                </a:solidFill>
              </p:grpSpPr>
              <p:sp>
                <p:nvSpPr>
                  <p:cNvPr id="50" name="フリーフォーム: 図形 49">
                    <a:extLst>
                      <a:ext uri="{FF2B5EF4-FFF2-40B4-BE49-F238E27FC236}">
                        <a16:creationId xmlns:a16="http://schemas.microsoft.com/office/drawing/2014/main" id="{8983C6EC-9693-4A8A-A31A-3FF03FC74521}"/>
                      </a:ext>
                    </a:extLst>
                  </p:cNvPr>
                  <p:cNvSpPr/>
                  <p:nvPr/>
                </p:nvSpPr>
                <p:spPr>
                  <a:xfrm>
                    <a:off x="2929381" y="916935"/>
                    <a:ext cx="849155" cy="333074"/>
                  </a:xfrm>
                  <a:custGeom>
                    <a:avLst/>
                    <a:gdLst>
                      <a:gd name="connsiteX0" fmla="*/ 565463 w 849155"/>
                      <a:gd name="connsiteY0" fmla="*/ 333074 h 333074"/>
                      <a:gd name="connsiteX1" fmla="*/ 569309 w 849155"/>
                      <a:gd name="connsiteY1" fmla="*/ 331002 h 333074"/>
                      <a:gd name="connsiteX2" fmla="*/ 822814 w 849155"/>
                      <a:gd name="connsiteY2" fmla="*/ 205914 h 333074"/>
                      <a:gd name="connsiteX3" fmla="*/ 849155 w 849155"/>
                      <a:gd name="connsiteY3" fmla="*/ 194098 h 333074"/>
                      <a:gd name="connsiteX4" fmla="*/ 821898 w 849155"/>
                      <a:gd name="connsiteY4" fmla="*/ 184809 h 333074"/>
                      <a:gd name="connsiteX5" fmla="*/ 0 w 849155"/>
                      <a:gd name="connsiteY5" fmla="*/ 0 h 333074"/>
                      <a:gd name="connsiteX6" fmla="*/ 0 w 849155"/>
                      <a:gd name="connsiteY6" fmla="*/ 227043 h 333074"/>
                      <a:gd name="connsiteX7" fmla="*/ 561259 w 849155"/>
                      <a:gd name="connsiteY7" fmla="*/ 331959 h 333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49155" h="333074">
                        <a:moveTo>
                          <a:pt x="565463" y="333074"/>
                        </a:moveTo>
                        <a:lnTo>
                          <a:pt x="569309" y="331002"/>
                        </a:lnTo>
                        <a:cubicBezTo>
                          <a:pt x="652223" y="286309"/>
                          <a:pt x="737507" y="244233"/>
                          <a:pt x="822814" y="205914"/>
                        </a:cubicBezTo>
                        <a:lnTo>
                          <a:pt x="849155" y="194098"/>
                        </a:lnTo>
                        <a:lnTo>
                          <a:pt x="821898" y="184809"/>
                        </a:lnTo>
                        <a:cubicBezTo>
                          <a:pt x="555248" y="93320"/>
                          <a:pt x="279690" y="31358"/>
                          <a:pt x="0" y="0"/>
                        </a:cubicBezTo>
                        <a:lnTo>
                          <a:pt x="0" y="227043"/>
                        </a:lnTo>
                        <a:cubicBezTo>
                          <a:pt x="189314" y="248277"/>
                          <a:pt x="376884" y="283340"/>
                          <a:pt x="561259" y="331959"/>
                        </a:cubicBez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1" name="フリーフォーム: 図形 50">
                    <a:extLst>
                      <a:ext uri="{FF2B5EF4-FFF2-40B4-BE49-F238E27FC236}">
                        <a16:creationId xmlns:a16="http://schemas.microsoft.com/office/drawing/2014/main" id="{0468D494-F75C-4E9B-9288-106905608EFE}"/>
                      </a:ext>
                    </a:extLst>
                  </p:cNvPr>
                  <p:cNvSpPr/>
                  <p:nvPr/>
                </p:nvSpPr>
                <p:spPr>
                  <a:xfrm>
                    <a:off x="3544000" y="1161263"/>
                    <a:ext cx="1275756" cy="441563"/>
                  </a:xfrm>
                  <a:custGeom>
                    <a:avLst/>
                    <a:gdLst>
                      <a:gd name="connsiteX0" fmla="*/ 39199 w 1275756"/>
                      <a:gd name="connsiteY0" fmla="*/ 420162 h 441563"/>
                      <a:gd name="connsiteX1" fmla="*/ 0 w 1275756"/>
                      <a:gd name="connsiteY1" fmla="*/ 441564 h 441563"/>
                      <a:gd name="connsiteX2" fmla="*/ 540620 w 1275756"/>
                      <a:gd name="connsiteY2" fmla="*/ 441564 h 441563"/>
                      <a:gd name="connsiteX3" fmla="*/ 542565 w 1275756"/>
                      <a:gd name="connsiteY3" fmla="*/ 440813 h 441563"/>
                      <a:gd name="connsiteX4" fmla="*/ 1266522 w 1275756"/>
                      <a:gd name="connsiteY4" fmla="*/ 236173 h 441563"/>
                      <a:gd name="connsiteX5" fmla="*/ 1275757 w 1275756"/>
                      <a:gd name="connsiteY5" fmla="*/ 234511 h 441563"/>
                      <a:gd name="connsiteX6" fmla="*/ 1275757 w 1275756"/>
                      <a:gd name="connsiteY6" fmla="*/ 0 h 441563"/>
                      <a:gd name="connsiteX7" fmla="*/ 1262832 w 1275756"/>
                      <a:gd name="connsiteY7" fmla="*/ 2072 h 441563"/>
                      <a:gd name="connsiteX8" fmla="*/ 39199 w 1275756"/>
                      <a:gd name="connsiteY8" fmla="*/ 420162 h 4415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75756" h="441563">
                        <a:moveTo>
                          <a:pt x="39199" y="420162"/>
                        </a:moveTo>
                        <a:lnTo>
                          <a:pt x="0" y="441564"/>
                        </a:lnTo>
                        <a:lnTo>
                          <a:pt x="540620" y="441564"/>
                        </a:lnTo>
                        <a:lnTo>
                          <a:pt x="542565" y="440813"/>
                        </a:lnTo>
                        <a:cubicBezTo>
                          <a:pt x="776876" y="349105"/>
                          <a:pt x="1019313" y="280575"/>
                          <a:pt x="1266522" y="236173"/>
                        </a:cubicBezTo>
                        <a:lnTo>
                          <a:pt x="1275757" y="234511"/>
                        </a:lnTo>
                        <a:lnTo>
                          <a:pt x="1275757" y="0"/>
                        </a:lnTo>
                        <a:lnTo>
                          <a:pt x="1262832" y="2072"/>
                        </a:lnTo>
                        <a:cubicBezTo>
                          <a:pt x="834735" y="70255"/>
                          <a:pt x="421034" y="211609"/>
                          <a:pt x="39199" y="420162"/>
                        </a:cubicBez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2" name="フリーフォーム: 図形 51">
                    <a:extLst>
                      <a:ext uri="{FF2B5EF4-FFF2-40B4-BE49-F238E27FC236}">
                        <a16:creationId xmlns:a16="http://schemas.microsoft.com/office/drawing/2014/main" id="{18FEABD0-EC5A-44E3-B7DE-2A1055FE71BC}"/>
                      </a:ext>
                    </a:extLst>
                  </p:cNvPr>
                  <p:cNvSpPr/>
                  <p:nvPr/>
                </p:nvSpPr>
                <p:spPr>
                  <a:xfrm>
                    <a:off x="4212815" y="1442016"/>
                    <a:ext cx="606942" cy="160810"/>
                  </a:xfrm>
                  <a:custGeom>
                    <a:avLst/>
                    <a:gdLst>
                      <a:gd name="connsiteX0" fmla="*/ 66166 w 606942"/>
                      <a:gd name="connsiteY0" fmla="*/ 138612 h 160810"/>
                      <a:gd name="connsiteX1" fmla="*/ 0 w 606942"/>
                      <a:gd name="connsiteY1" fmla="*/ 160811 h 160810"/>
                      <a:gd name="connsiteX2" fmla="*/ 606942 w 606942"/>
                      <a:gd name="connsiteY2" fmla="*/ 160811 h 160810"/>
                      <a:gd name="connsiteX3" fmla="*/ 606942 w 606942"/>
                      <a:gd name="connsiteY3" fmla="*/ 0 h 160810"/>
                      <a:gd name="connsiteX4" fmla="*/ 593794 w 606942"/>
                      <a:gd name="connsiteY4" fmla="*/ 2277 h 160810"/>
                      <a:gd name="connsiteX5" fmla="*/ 66166 w 606942"/>
                      <a:gd name="connsiteY5" fmla="*/ 138612 h 1608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6942" h="160810">
                        <a:moveTo>
                          <a:pt x="66166" y="138612"/>
                        </a:moveTo>
                        <a:lnTo>
                          <a:pt x="0" y="160811"/>
                        </a:lnTo>
                        <a:lnTo>
                          <a:pt x="606942" y="160811"/>
                        </a:lnTo>
                        <a:lnTo>
                          <a:pt x="606942" y="0"/>
                        </a:lnTo>
                        <a:lnTo>
                          <a:pt x="593794" y="2277"/>
                        </a:lnTo>
                        <a:cubicBezTo>
                          <a:pt x="414996" y="35074"/>
                          <a:pt x="238687" y="80631"/>
                          <a:pt x="66166" y="138612"/>
                        </a:cubicBez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3" name="フリーフォーム: 図形 52">
                    <a:extLst>
                      <a:ext uri="{FF2B5EF4-FFF2-40B4-BE49-F238E27FC236}">
                        <a16:creationId xmlns:a16="http://schemas.microsoft.com/office/drawing/2014/main" id="{FA320D93-4719-4A15-9CC1-571FE0A2B3B7}"/>
                      </a:ext>
                    </a:extLst>
                  </p:cNvPr>
                  <p:cNvSpPr/>
                  <p:nvPr/>
                </p:nvSpPr>
                <p:spPr>
                  <a:xfrm>
                    <a:off x="3026913" y="471676"/>
                    <a:ext cx="1795178" cy="1128613"/>
                  </a:xfrm>
                  <a:custGeom>
                    <a:avLst/>
                    <a:gdLst>
                      <a:gd name="connsiteX0" fmla="*/ 1782522 w 1795178"/>
                      <a:gd name="connsiteY0" fmla="*/ 402631 h 1128613"/>
                      <a:gd name="connsiteX1" fmla="*/ 1504487 w 1795178"/>
                      <a:gd name="connsiteY1" fmla="*/ 451331 h 1128613"/>
                      <a:gd name="connsiteX2" fmla="*/ 1504487 w 1795178"/>
                      <a:gd name="connsiteY2" fmla="*/ 329204 h 1128613"/>
                      <a:gd name="connsiteX3" fmla="*/ 1614659 w 1795178"/>
                      <a:gd name="connsiteY3" fmla="*/ 292775 h 1128613"/>
                      <a:gd name="connsiteX4" fmla="*/ 1649184 w 1795178"/>
                      <a:gd name="connsiteY4" fmla="*/ 171375 h 1128613"/>
                      <a:gd name="connsiteX5" fmla="*/ 1528703 w 1795178"/>
                      <a:gd name="connsiteY5" fmla="*/ 201907 h 1128613"/>
                      <a:gd name="connsiteX6" fmla="*/ 1504487 w 1795178"/>
                      <a:gd name="connsiteY6" fmla="*/ 239088 h 1128613"/>
                      <a:gd name="connsiteX7" fmla="*/ 1504487 w 1795178"/>
                      <a:gd name="connsiteY7" fmla="*/ 206689 h 1128613"/>
                      <a:gd name="connsiteX8" fmla="*/ 1545072 w 1795178"/>
                      <a:gd name="connsiteY8" fmla="*/ 117893 h 1128613"/>
                      <a:gd name="connsiteX9" fmla="*/ 1483042 w 1795178"/>
                      <a:gd name="connsiteY9" fmla="*/ 0 h 1128613"/>
                      <a:gd name="connsiteX10" fmla="*/ 1421013 w 1795178"/>
                      <a:gd name="connsiteY10" fmla="*/ 117870 h 1128613"/>
                      <a:gd name="connsiteX11" fmla="*/ 1459765 w 1795178"/>
                      <a:gd name="connsiteY11" fmla="*/ 204708 h 1128613"/>
                      <a:gd name="connsiteX12" fmla="*/ 1459765 w 1795178"/>
                      <a:gd name="connsiteY12" fmla="*/ 204708 h 1128613"/>
                      <a:gd name="connsiteX13" fmla="*/ 1459765 w 1795178"/>
                      <a:gd name="connsiteY13" fmla="*/ 239088 h 1128613"/>
                      <a:gd name="connsiteX14" fmla="*/ 1435548 w 1795178"/>
                      <a:gd name="connsiteY14" fmla="*/ 201907 h 1128613"/>
                      <a:gd name="connsiteX15" fmla="*/ 1315067 w 1795178"/>
                      <a:gd name="connsiteY15" fmla="*/ 171557 h 1128613"/>
                      <a:gd name="connsiteX16" fmla="*/ 1349593 w 1795178"/>
                      <a:gd name="connsiteY16" fmla="*/ 292957 h 1128613"/>
                      <a:gd name="connsiteX17" fmla="*/ 1459765 w 1795178"/>
                      <a:gd name="connsiteY17" fmla="*/ 329204 h 1128613"/>
                      <a:gd name="connsiteX18" fmla="*/ 1459765 w 1795178"/>
                      <a:gd name="connsiteY18" fmla="*/ 460894 h 1128613"/>
                      <a:gd name="connsiteX19" fmla="*/ 28443 w 1795178"/>
                      <a:gd name="connsiteY19" fmla="*/ 1107963 h 1128613"/>
                      <a:gd name="connsiteX20" fmla="*/ 0 w 1795178"/>
                      <a:gd name="connsiteY20" fmla="*/ 1128613 h 1128613"/>
                      <a:gd name="connsiteX21" fmla="*/ 429106 w 1795178"/>
                      <a:gd name="connsiteY21" fmla="*/ 1128613 h 1128613"/>
                      <a:gd name="connsiteX22" fmla="*/ 431700 w 1795178"/>
                      <a:gd name="connsiteY22" fmla="*/ 1127088 h 1128613"/>
                      <a:gd name="connsiteX23" fmla="*/ 1785697 w 1795178"/>
                      <a:gd name="connsiteY23" fmla="*/ 642766 h 1128613"/>
                      <a:gd name="connsiteX24" fmla="*/ 1795178 w 1795178"/>
                      <a:gd name="connsiteY24" fmla="*/ 641286 h 1128613"/>
                      <a:gd name="connsiteX25" fmla="*/ 1795178 w 1795178"/>
                      <a:gd name="connsiteY25" fmla="*/ 400923 h 11286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795178" h="1128613">
                        <a:moveTo>
                          <a:pt x="1782522" y="402631"/>
                        </a:moveTo>
                        <a:cubicBezTo>
                          <a:pt x="1689232" y="415267"/>
                          <a:pt x="1596546" y="431819"/>
                          <a:pt x="1504487" y="451331"/>
                        </a:cubicBezTo>
                        <a:lnTo>
                          <a:pt x="1504487" y="329204"/>
                        </a:lnTo>
                        <a:cubicBezTo>
                          <a:pt x="1530939" y="328589"/>
                          <a:pt x="1583532" y="323329"/>
                          <a:pt x="1614659" y="292775"/>
                        </a:cubicBezTo>
                        <a:cubicBezTo>
                          <a:pt x="1657480" y="250881"/>
                          <a:pt x="1649184" y="171375"/>
                          <a:pt x="1649184" y="171375"/>
                        </a:cubicBezTo>
                        <a:cubicBezTo>
                          <a:pt x="1649184" y="171375"/>
                          <a:pt x="1571569" y="159991"/>
                          <a:pt x="1528703" y="201907"/>
                        </a:cubicBezTo>
                        <a:cubicBezTo>
                          <a:pt x="1518274" y="212531"/>
                          <a:pt x="1510041" y="225174"/>
                          <a:pt x="1504487" y="239088"/>
                        </a:cubicBezTo>
                        <a:lnTo>
                          <a:pt x="1504487" y="206689"/>
                        </a:lnTo>
                        <a:cubicBezTo>
                          <a:pt x="1528118" y="183064"/>
                          <a:pt x="1542538" y="151517"/>
                          <a:pt x="1545072" y="117893"/>
                        </a:cubicBezTo>
                        <a:cubicBezTo>
                          <a:pt x="1545072" y="57421"/>
                          <a:pt x="1483042" y="0"/>
                          <a:pt x="1483042" y="0"/>
                        </a:cubicBezTo>
                        <a:cubicBezTo>
                          <a:pt x="1483042" y="0"/>
                          <a:pt x="1421013" y="57421"/>
                          <a:pt x="1421013" y="117870"/>
                        </a:cubicBezTo>
                        <a:cubicBezTo>
                          <a:pt x="1423337" y="150597"/>
                          <a:pt x="1437082" y="181400"/>
                          <a:pt x="1459765" y="204708"/>
                        </a:cubicBezTo>
                        <a:lnTo>
                          <a:pt x="1459765" y="204708"/>
                        </a:lnTo>
                        <a:lnTo>
                          <a:pt x="1459765" y="239088"/>
                        </a:lnTo>
                        <a:cubicBezTo>
                          <a:pt x="1454210" y="225174"/>
                          <a:pt x="1445977" y="212531"/>
                          <a:pt x="1435548" y="201907"/>
                        </a:cubicBezTo>
                        <a:cubicBezTo>
                          <a:pt x="1392749" y="159991"/>
                          <a:pt x="1315067" y="171557"/>
                          <a:pt x="1315067" y="171557"/>
                        </a:cubicBezTo>
                        <a:cubicBezTo>
                          <a:pt x="1315067" y="171557"/>
                          <a:pt x="1306771" y="251064"/>
                          <a:pt x="1349593" y="292957"/>
                        </a:cubicBezTo>
                        <a:cubicBezTo>
                          <a:pt x="1380719" y="323420"/>
                          <a:pt x="1433312" y="328680"/>
                          <a:pt x="1459765" y="329204"/>
                        </a:cubicBezTo>
                        <a:lnTo>
                          <a:pt x="1459765" y="460894"/>
                        </a:lnTo>
                        <a:cubicBezTo>
                          <a:pt x="944827" y="576538"/>
                          <a:pt x="458039" y="796603"/>
                          <a:pt x="28443" y="1107963"/>
                        </a:cubicBezTo>
                        <a:lnTo>
                          <a:pt x="0" y="1128613"/>
                        </a:lnTo>
                        <a:lnTo>
                          <a:pt x="429106" y="1128613"/>
                        </a:lnTo>
                        <a:lnTo>
                          <a:pt x="431700" y="1127088"/>
                        </a:lnTo>
                        <a:cubicBezTo>
                          <a:pt x="849589" y="881461"/>
                          <a:pt x="1308750" y="717222"/>
                          <a:pt x="1785697" y="642766"/>
                        </a:cubicBezTo>
                        <a:lnTo>
                          <a:pt x="1795178" y="641286"/>
                        </a:lnTo>
                        <a:lnTo>
                          <a:pt x="1795178" y="400923"/>
                        </a:ln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4" name="フリーフォーム: 図形 53">
                    <a:extLst>
                      <a:ext uri="{FF2B5EF4-FFF2-40B4-BE49-F238E27FC236}">
                        <a16:creationId xmlns:a16="http://schemas.microsoft.com/office/drawing/2014/main" id="{E2293778-6DF6-4B17-BFD9-80B1F00F2846}"/>
                      </a:ext>
                    </a:extLst>
                  </p:cNvPr>
                  <p:cNvSpPr/>
                  <p:nvPr/>
                </p:nvSpPr>
                <p:spPr>
                  <a:xfrm>
                    <a:off x="2896831" y="1451010"/>
                    <a:ext cx="189285" cy="151817"/>
                  </a:xfrm>
                  <a:custGeom>
                    <a:avLst/>
                    <a:gdLst>
                      <a:gd name="connsiteX0" fmla="*/ 189285 w 189285"/>
                      <a:gd name="connsiteY0" fmla="*/ 23224 h 151817"/>
                      <a:gd name="connsiteX1" fmla="*/ 160999 w 189285"/>
                      <a:gd name="connsiteY1" fmla="*/ 19171 h 151817"/>
                      <a:gd name="connsiteX2" fmla="*/ 0 w 189285"/>
                      <a:gd name="connsiteY2" fmla="*/ 0 h 151817"/>
                      <a:gd name="connsiteX3" fmla="*/ 0 w 189285"/>
                      <a:gd name="connsiteY3" fmla="*/ 151818 h 151817"/>
                      <a:gd name="connsiteX4" fmla="*/ 16122 w 189285"/>
                      <a:gd name="connsiteY4" fmla="*/ 151818 h 151817"/>
                      <a:gd name="connsiteX5" fmla="*/ 19119 w 189285"/>
                      <a:gd name="connsiteY5" fmla="*/ 149541 h 151817"/>
                      <a:gd name="connsiteX6" fmla="*/ 165896 w 189285"/>
                      <a:gd name="connsiteY6" fmla="*/ 39867 h 1518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9285" h="151817">
                        <a:moveTo>
                          <a:pt x="189285" y="23224"/>
                        </a:moveTo>
                        <a:lnTo>
                          <a:pt x="160999" y="19171"/>
                        </a:lnTo>
                        <a:cubicBezTo>
                          <a:pt x="112386" y="12204"/>
                          <a:pt x="60732" y="6079"/>
                          <a:pt x="0" y="0"/>
                        </a:cubicBezTo>
                        <a:lnTo>
                          <a:pt x="0" y="151818"/>
                        </a:lnTo>
                        <a:lnTo>
                          <a:pt x="16122" y="151818"/>
                        </a:lnTo>
                        <a:lnTo>
                          <a:pt x="19119" y="149541"/>
                        </a:lnTo>
                        <a:cubicBezTo>
                          <a:pt x="75915" y="105302"/>
                          <a:pt x="122560" y="70444"/>
                          <a:pt x="165896" y="39867"/>
                        </a:cubicBez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5" name="フリーフォーム: 図形 54">
                    <a:extLst>
                      <a:ext uri="{FF2B5EF4-FFF2-40B4-BE49-F238E27FC236}">
                        <a16:creationId xmlns:a16="http://schemas.microsoft.com/office/drawing/2014/main" id="{99000210-B3A8-4AF6-9C64-9BD895535E7C}"/>
                      </a:ext>
                    </a:extLst>
                  </p:cNvPr>
                  <p:cNvSpPr/>
                  <p:nvPr/>
                </p:nvSpPr>
                <p:spPr>
                  <a:xfrm>
                    <a:off x="2901797" y="1181672"/>
                    <a:ext cx="508084" cy="254386"/>
                  </a:xfrm>
                  <a:custGeom>
                    <a:avLst/>
                    <a:gdLst>
                      <a:gd name="connsiteX0" fmla="*/ 243734 w 508084"/>
                      <a:gd name="connsiteY0" fmla="*/ 254388 h 254387"/>
                      <a:gd name="connsiteX1" fmla="*/ 247356 w 508084"/>
                      <a:gd name="connsiteY1" fmla="*/ 251974 h 254387"/>
                      <a:gd name="connsiteX2" fmla="*/ 483174 w 508084"/>
                      <a:gd name="connsiteY2" fmla="*/ 105963 h 254387"/>
                      <a:gd name="connsiteX3" fmla="*/ 508085 w 508084"/>
                      <a:gd name="connsiteY3" fmla="*/ 91733 h 254387"/>
                      <a:gd name="connsiteX4" fmla="*/ 480312 w 508084"/>
                      <a:gd name="connsiteY4" fmla="*/ 84902 h 254387"/>
                      <a:gd name="connsiteX5" fmla="*/ 0 w 508084"/>
                      <a:gd name="connsiteY5" fmla="*/ 0 h 254387"/>
                      <a:gd name="connsiteX6" fmla="*/ 0 w 508084"/>
                      <a:gd name="connsiteY6" fmla="*/ 222330 h 254387"/>
                      <a:gd name="connsiteX7" fmla="*/ 239530 w 508084"/>
                      <a:gd name="connsiteY7" fmla="*/ 253682 h 2543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08084" h="254387">
                        <a:moveTo>
                          <a:pt x="243734" y="254388"/>
                        </a:moveTo>
                        <a:lnTo>
                          <a:pt x="247356" y="251974"/>
                        </a:lnTo>
                        <a:cubicBezTo>
                          <a:pt x="323719" y="200883"/>
                          <a:pt x="403078" y="151795"/>
                          <a:pt x="483174" y="105963"/>
                        </a:cubicBezTo>
                        <a:lnTo>
                          <a:pt x="508085" y="91733"/>
                        </a:lnTo>
                        <a:lnTo>
                          <a:pt x="480312" y="84902"/>
                        </a:lnTo>
                        <a:cubicBezTo>
                          <a:pt x="322091" y="46499"/>
                          <a:pt x="161676" y="18144"/>
                          <a:pt x="0" y="0"/>
                        </a:cubicBezTo>
                        <a:lnTo>
                          <a:pt x="0" y="222330"/>
                        </a:lnTo>
                        <a:cubicBezTo>
                          <a:pt x="80007" y="230367"/>
                          <a:pt x="160507" y="240795"/>
                          <a:pt x="239530" y="253682"/>
                        </a:cubicBezTo>
                        <a:close/>
                      </a:path>
                    </a:pathLst>
                  </a:custGeom>
                  <a:grpFill/>
                  <a:ln w="22324" cap="flat">
                    <a:noFill/>
                    <a:prstDash val="solid"/>
                    <a:miter/>
                  </a:ln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49" name="楕円 48">
                  <a:extLst>
                    <a:ext uri="{FF2B5EF4-FFF2-40B4-BE49-F238E27FC236}">
                      <a16:creationId xmlns:a16="http://schemas.microsoft.com/office/drawing/2014/main" id="{CFCFA9FF-C45E-4F82-B92F-93C0E27A0F63}"/>
                    </a:ext>
                  </a:extLst>
                </p:cNvPr>
                <p:cNvSpPr/>
                <p:nvPr/>
              </p:nvSpPr>
              <p:spPr>
                <a:xfrm>
                  <a:off x="5225699" y="403782"/>
                  <a:ext cx="622869" cy="47170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36" name="図 35" descr="おもちゃ, レゴ が含まれている画像&#10;&#10;自動的に生成された説明">
                <a:extLst>
                  <a:ext uri="{FF2B5EF4-FFF2-40B4-BE49-F238E27FC236}">
                    <a16:creationId xmlns:a16="http://schemas.microsoft.com/office/drawing/2014/main" id="{5EA062F0-ECB8-47BD-89B6-D4455FA564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0613" y="143236"/>
                <a:ext cx="2376876" cy="1320190"/>
              </a:xfrm>
              <a:prstGeom prst="rect">
                <a:avLst/>
              </a:prstGeom>
            </p:spPr>
          </p:pic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19F11D7D-59A0-41D3-AE13-03332B8F11C1}"/>
                  </a:ext>
                </a:extLst>
              </p:cNvPr>
              <p:cNvGrpSpPr/>
              <p:nvPr/>
            </p:nvGrpSpPr>
            <p:grpSpPr>
              <a:xfrm flipH="1">
                <a:off x="-1" y="408042"/>
                <a:ext cx="2911859" cy="1074397"/>
                <a:chOff x="0" y="408042"/>
                <a:chExt cx="3178021" cy="1090744"/>
              </a:xfrm>
            </p:grpSpPr>
            <p:sp>
              <p:nvSpPr>
                <p:cNvPr id="41" name="フリーフォーム: 図形 40">
                  <a:extLst>
                    <a:ext uri="{FF2B5EF4-FFF2-40B4-BE49-F238E27FC236}">
                      <a16:creationId xmlns:a16="http://schemas.microsoft.com/office/drawing/2014/main" id="{C3539904-74A0-4D05-9A93-985FDE6327DC}"/>
                    </a:ext>
                  </a:extLst>
                </p:cNvPr>
                <p:cNvSpPr/>
                <p:nvPr/>
              </p:nvSpPr>
              <p:spPr>
                <a:xfrm>
                  <a:off x="1069699" y="1099498"/>
                  <a:ext cx="2108320" cy="399286"/>
                </a:xfrm>
                <a:custGeom>
                  <a:avLst/>
                  <a:gdLst>
                    <a:gd name="connsiteX0" fmla="*/ 39199 w 1275756"/>
                    <a:gd name="connsiteY0" fmla="*/ 420162 h 441563"/>
                    <a:gd name="connsiteX1" fmla="*/ 0 w 1275756"/>
                    <a:gd name="connsiteY1" fmla="*/ 441564 h 441563"/>
                    <a:gd name="connsiteX2" fmla="*/ 540620 w 1275756"/>
                    <a:gd name="connsiteY2" fmla="*/ 441564 h 441563"/>
                    <a:gd name="connsiteX3" fmla="*/ 542565 w 1275756"/>
                    <a:gd name="connsiteY3" fmla="*/ 440813 h 441563"/>
                    <a:gd name="connsiteX4" fmla="*/ 1266522 w 1275756"/>
                    <a:gd name="connsiteY4" fmla="*/ 236173 h 441563"/>
                    <a:gd name="connsiteX5" fmla="*/ 1275757 w 1275756"/>
                    <a:gd name="connsiteY5" fmla="*/ 234511 h 441563"/>
                    <a:gd name="connsiteX6" fmla="*/ 1275757 w 1275756"/>
                    <a:gd name="connsiteY6" fmla="*/ 0 h 441563"/>
                    <a:gd name="connsiteX7" fmla="*/ 1262832 w 1275756"/>
                    <a:gd name="connsiteY7" fmla="*/ 2072 h 441563"/>
                    <a:gd name="connsiteX8" fmla="*/ 39199 w 1275756"/>
                    <a:gd name="connsiteY8" fmla="*/ 420162 h 441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75756" h="441563">
                      <a:moveTo>
                        <a:pt x="39199" y="420162"/>
                      </a:moveTo>
                      <a:lnTo>
                        <a:pt x="0" y="441564"/>
                      </a:lnTo>
                      <a:lnTo>
                        <a:pt x="540620" y="441564"/>
                      </a:lnTo>
                      <a:lnTo>
                        <a:pt x="542565" y="440813"/>
                      </a:lnTo>
                      <a:cubicBezTo>
                        <a:pt x="776876" y="349105"/>
                        <a:pt x="1019313" y="280575"/>
                        <a:pt x="1266522" y="236173"/>
                      </a:cubicBezTo>
                      <a:lnTo>
                        <a:pt x="1275757" y="234511"/>
                      </a:lnTo>
                      <a:lnTo>
                        <a:pt x="1275757" y="0"/>
                      </a:lnTo>
                      <a:lnTo>
                        <a:pt x="1262832" y="2072"/>
                      </a:lnTo>
                      <a:cubicBezTo>
                        <a:pt x="834735" y="70255"/>
                        <a:pt x="421034" y="211609"/>
                        <a:pt x="39199" y="420162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2" name="フリーフォーム: 図形 41">
                  <a:extLst>
                    <a:ext uri="{FF2B5EF4-FFF2-40B4-BE49-F238E27FC236}">
                      <a16:creationId xmlns:a16="http://schemas.microsoft.com/office/drawing/2014/main" id="{E95E1561-096F-4A29-AA10-7831274BA96F}"/>
                    </a:ext>
                  </a:extLst>
                </p:cNvPr>
                <p:cNvSpPr/>
                <p:nvPr/>
              </p:nvSpPr>
              <p:spPr>
                <a:xfrm>
                  <a:off x="2174986" y="1353371"/>
                  <a:ext cx="1003035" cy="145413"/>
                </a:xfrm>
                <a:custGeom>
                  <a:avLst/>
                  <a:gdLst>
                    <a:gd name="connsiteX0" fmla="*/ 66166 w 606942"/>
                    <a:gd name="connsiteY0" fmla="*/ 138612 h 160810"/>
                    <a:gd name="connsiteX1" fmla="*/ 0 w 606942"/>
                    <a:gd name="connsiteY1" fmla="*/ 160811 h 160810"/>
                    <a:gd name="connsiteX2" fmla="*/ 606942 w 606942"/>
                    <a:gd name="connsiteY2" fmla="*/ 160811 h 160810"/>
                    <a:gd name="connsiteX3" fmla="*/ 606942 w 606942"/>
                    <a:gd name="connsiteY3" fmla="*/ 0 h 160810"/>
                    <a:gd name="connsiteX4" fmla="*/ 593794 w 606942"/>
                    <a:gd name="connsiteY4" fmla="*/ 2277 h 160810"/>
                    <a:gd name="connsiteX5" fmla="*/ 66166 w 606942"/>
                    <a:gd name="connsiteY5" fmla="*/ 138612 h 160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6942" h="160810">
                      <a:moveTo>
                        <a:pt x="66166" y="138612"/>
                      </a:moveTo>
                      <a:lnTo>
                        <a:pt x="0" y="160811"/>
                      </a:lnTo>
                      <a:lnTo>
                        <a:pt x="606942" y="160811"/>
                      </a:lnTo>
                      <a:lnTo>
                        <a:pt x="606942" y="0"/>
                      </a:lnTo>
                      <a:lnTo>
                        <a:pt x="593794" y="2277"/>
                      </a:lnTo>
                      <a:cubicBezTo>
                        <a:pt x="414996" y="35074"/>
                        <a:pt x="238687" y="80631"/>
                        <a:pt x="66166" y="138612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3" name="フリーフォーム: 図形 42">
                  <a:extLst>
                    <a:ext uri="{FF2B5EF4-FFF2-40B4-BE49-F238E27FC236}">
                      <a16:creationId xmlns:a16="http://schemas.microsoft.com/office/drawing/2014/main" id="{D9015D20-EECB-448E-9344-5E697935BDB1}"/>
                    </a:ext>
                  </a:extLst>
                </p:cNvPr>
                <p:cNvSpPr/>
                <p:nvPr/>
              </p:nvSpPr>
              <p:spPr>
                <a:xfrm>
                  <a:off x="211302" y="478148"/>
                  <a:ext cx="2966719" cy="1020555"/>
                </a:xfrm>
                <a:custGeom>
                  <a:avLst/>
                  <a:gdLst>
                    <a:gd name="connsiteX0" fmla="*/ 1782522 w 1795178"/>
                    <a:gd name="connsiteY0" fmla="*/ 402631 h 1128613"/>
                    <a:gd name="connsiteX1" fmla="*/ 1504487 w 1795178"/>
                    <a:gd name="connsiteY1" fmla="*/ 451331 h 1128613"/>
                    <a:gd name="connsiteX2" fmla="*/ 1504487 w 1795178"/>
                    <a:gd name="connsiteY2" fmla="*/ 329204 h 1128613"/>
                    <a:gd name="connsiteX3" fmla="*/ 1614659 w 1795178"/>
                    <a:gd name="connsiteY3" fmla="*/ 292775 h 1128613"/>
                    <a:gd name="connsiteX4" fmla="*/ 1649184 w 1795178"/>
                    <a:gd name="connsiteY4" fmla="*/ 171375 h 1128613"/>
                    <a:gd name="connsiteX5" fmla="*/ 1528703 w 1795178"/>
                    <a:gd name="connsiteY5" fmla="*/ 201907 h 1128613"/>
                    <a:gd name="connsiteX6" fmla="*/ 1504487 w 1795178"/>
                    <a:gd name="connsiteY6" fmla="*/ 239088 h 1128613"/>
                    <a:gd name="connsiteX7" fmla="*/ 1504487 w 1795178"/>
                    <a:gd name="connsiteY7" fmla="*/ 206689 h 1128613"/>
                    <a:gd name="connsiteX8" fmla="*/ 1545072 w 1795178"/>
                    <a:gd name="connsiteY8" fmla="*/ 117893 h 1128613"/>
                    <a:gd name="connsiteX9" fmla="*/ 1483042 w 1795178"/>
                    <a:gd name="connsiteY9" fmla="*/ 0 h 1128613"/>
                    <a:gd name="connsiteX10" fmla="*/ 1421013 w 1795178"/>
                    <a:gd name="connsiteY10" fmla="*/ 117870 h 1128613"/>
                    <a:gd name="connsiteX11" fmla="*/ 1459765 w 1795178"/>
                    <a:gd name="connsiteY11" fmla="*/ 204708 h 1128613"/>
                    <a:gd name="connsiteX12" fmla="*/ 1459765 w 1795178"/>
                    <a:gd name="connsiteY12" fmla="*/ 204708 h 1128613"/>
                    <a:gd name="connsiteX13" fmla="*/ 1459765 w 1795178"/>
                    <a:gd name="connsiteY13" fmla="*/ 239088 h 1128613"/>
                    <a:gd name="connsiteX14" fmla="*/ 1435548 w 1795178"/>
                    <a:gd name="connsiteY14" fmla="*/ 201907 h 1128613"/>
                    <a:gd name="connsiteX15" fmla="*/ 1315067 w 1795178"/>
                    <a:gd name="connsiteY15" fmla="*/ 171557 h 1128613"/>
                    <a:gd name="connsiteX16" fmla="*/ 1349593 w 1795178"/>
                    <a:gd name="connsiteY16" fmla="*/ 292957 h 1128613"/>
                    <a:gd name="connsiteX17" fmla="*/ 1459765 w 1795178"/>
                    <a:gd name="connsiteY17" fmla="*/ 329204 h 1128613"/>
                    <a:gd name="connsiteX18" fmla="*/ 1459765 w 1795178"/>
                    <a:gd name="connsiteY18" fmla="*/ 460894 h 1128613"/>
                    <a:gd name="connsiteX19" fmla="*/ 28443 w 1795178"/>
                    <a:gd name="connsiteY19" fmla="*/ 1107963 h 1128613"/>
                    <a:gd name="connsiteX20" fmla="*/ 0 w 1795178"/>
                    <a:gd name="connsiteY20" fmla="*/ 1128613 h 1128613"/>
                    <a:gd name="connsiteX21" fmla="*/ 429106 w 1795178"/>
                    <a:gd name="connsiteY21" fmla="*/ 1128613 h 1128613"/>
                    <a:gd name="connsiteX22" fmla="*/ 431700 w 1795178"/>
                    <a:gd name="connsiteY22" fmla="*/ 1127088 h 1128613"/>
                    <a:gd name="connsiteX23" fmla="*/ 1785697 w 1795178"/>
                    <a:gd name="connsiteY23" fmla="*/ 642766 h 1128613"/>
                    <a:gd name="connsiteX24" fmla="*/ 1795178 w 1795178"/>
                    <a:gd name="connsiteY24" fmla="*/ 641286 h 1128613"/>
                    <a:gd name="connsiteX25" fmla="*/ 1795178 w 1795178"/>
                    <a:gd name="connsiteY25" fmla="*/ 400923 h 1128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795178" h="1128613">
                      <a:moveTo>
                        <a:pt x="1782522" y="402631"/>
                      </a:moveTo>
                      <a:cubicBezTo>
                        <a:pt x="1689232" y="415267"/>
                        <a:pt x="1596546" y="431819"/>
                        <a:pt x="1504487" y="451331"/>
                      </a:cubicBezTo>
                      <a:lnTo>
                        <a:pt x="1504487" y="329204"/>
                      </a:lnTo>
                      <a:cubicBezTo>
                        <a:pt x="1530939" y="328589"/>
                        <a:pt x="1583532" y="323329"/>
                        <a:pt x="1614659" y="292775"/>
                      </a:cubicBezTo>
                      <a:cubicBezTo>
                        <a:pt x="1657480" y="250881"/>
                        <a:pt x="1649184" y="171375"/>
                        <a:pt x="1649184" y="171375"/>
                      </a:cubicBezTo>
                      <a:cubicBezTo>
                        <a:pt x="1649184" y="171375"/>
                        <a:pt x="1571569" y="159991"/>
                        <a:pt x="1528703" y="201907"/>
                      </a:cubicBezTo>
                      <a:cubicBezTo>
                        <a:pt x="1518274" y="212531"/>
                        <a:pt x="1510041" y="225174"/>
                        <a:pt x="1504487" y="239088"/>
                      </a:cubicBezTo>
                      <a:lnTo>
                        <a:pt x="1504487" y="206689"/>
                      </a:lnTo>
                      <a:cubicBezTo>
                        <a:pt x="1528118" y="183064"/>
                        <a:pt x="1542538" y="151517"/>
                        <a:pt x="1545072" y="117893"/>
                      </a:cubicBezTo>
                      <a:cubicBezTo>
                        <a:pt x="1545072" y="57421"/>
                        <a:pt x="1483042" y="0"/>
                        <a:pt x="1483042" y="0"/>
                      </a:cubicBezTo>
                      <a:cubicBezTo>
                        <a:pt x="1483042" y="0"/>
                        <a:pt x="1421013" y="57421"/>
                        <a:pt x="1421013" y="117870"/>
                      </a:cubicBezTo>
                      <a:cubicBezTo>
                        <a:pt x="1423337" y="150597"/>
                        <a:pt x="1437082" y="181400"/>
                        <a:pt x="1459765" y="204708"/>
                      </a:cubicBezTo>
                      <a:lnTo>
                        <a:pt x="1459765" y="204708"/>
                      </a:lnTo>
                      <a:lnTo>
                        <a:pt x="1459765" y="239088"/>
                      </a:lnTo>
                      <a:cubicBezTo>
                        <a:pt x="1454210" y="225174"/>
                        <a:pt x="1445977" y="212531"/>
                        <a:pt x="1435548" y="201907"/>
                      </a:cubicBezTo>
                      <a:cubicBezTo>
                        <a:pt x="1392749" y="159991"/>
                        <a:pt x="1315067" y="171557"/>
                        <a:pt x="1315067" y="171557"/>
                      </a:cubicBezTo>
                      <a:cubicBezTo>
                        <a:pt x="1315067" y="171557"/>
                        <a:pt x="1306771" y="251064"/>
                        <a:pt x="1349593" y="292957"/>
                      </a:cubicBezTo>
                      <a:cubicBezTo>
                        <a:pt x="1380719" y="323420"/>
                        <a:pt x="1433312" y="328680"/>
                        <a:pt x="1459765" y="329204"/>
                      </a:cubicBezTo>
                      <a:lnTo>
                        <a:pt x="1459765" y="460894"/>
                      </a:lnTo>
                      <a:cubicBezTo>
                        <a:pt x="944827" y="576538"/>
                        <a:pt x="458039" y="796603"/>
                        <a:pt x="28443" y="1107963"/>
                      </a:cubicBezTo>
                      <a:lnTo>
                        <a:pt x="0" y="1128613"/>
                      </a:lnTo>
                      <a:lnTo>
                        <a:pt x="429106" y="1128613"/>
                      </a:lnTo>
                      <a:lnTo>
                        <a:pt x="431700" y="1127088"/>
                      </a:lnTo>
                      <a:cubicBezTo>
                        <a:pt x="849589" y="881461"/>
                        <a:pt x="1308750" y="717222"/>
                        <a:pt x="1785697" y="642766"/>
                      </a:cubicBezTo>
                      <a:lnTo>
                        <a:pt x="1795178" y="641286"/>
                      </a:lnTo>
                      <a:lnTo>
                        <a:pt x="1795178" y="40092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4" name="フリーフォーム: 図形 43">
                  <a:extLst>
                    <a:ext uri="{FF2B5EF4-FFF2-40B4-BE49-F238E27FC236}">
                      <a16:creationId xmlns:a16="http://schemas.microsoft.com/office/drawing/2014/main" id="{E6AB1477-8AEE-4998-A43C-850572D34B99}"/>
                    </a:ext>
                  </a:extLst>
                </p:cNvPr>
                <p:cNvSpPr/>
                <p:nvPr/>
              </p:nvSpPr>
              <p:spPr>
                <a:xfrm>
                  <a:off x="185" y="1361505"/>
                  <a:ext cx="312813" cy="137281"/>
                </a:xfrm>
                <a:custGeom>
                  <a:avLst/>
                  <a:gdLst>
                    <a:gd name="connsiteX0" fmla="*/ 189285 w 189285"/>
                    <a:gd name="connsiteY0" fmla="*/ 23224 h 151817"/>
                    <a:gd name="connsiteX1" fmla="*/ 160999 w 189285"/>
                    <a:gd name="connsiteY1" fmla="*/ 19171 h 151817"/>
                    <a:gd name="connsiteX2" fmla="*/ 0 w 189285"/>
                    <a:gd name="connsiteY2" fmla="*/ 0 h 151817"/>
                    <a:gd name="connsiteX3" fmla="*/ 0 w 189285"/>
                    <a:gd name="connsiteY3" fmla="*/ 151818 h 151817"/>
                    <a:gd name="connsiteX4" fmla="*/ 16122 w 189285"/>
                    <a:gd name="connsiteY4" fmla="*/ 151818 h 151817"/>
                    <a:gd name="connsiteX5" fmla="*/ 19119 w 189285"/>
                    <a:gd name="connsiteY5" fmla="*/ 149541 h 151817"/>
                    <a:gd name="connsiteX6" fmla="*/ 165896 w 189285"/>
                    <a:gd name="connsiteY6" fmla="*/ 39867 h 151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9285" h="151817">
                      <a:moveTo>
                        <a:pt x="189285" y="23224"/>
                      </a:moveTo>
                      <a:lnTo>
                        <a:pt x="160999" y="19171"/>
                      </a:lnTo>
                      <a:cubicBezTo>
                        <a:pt x="112386" y="12204"/>
                        <a:pt x="60732" y="6079"/>
                        <a:pt x="0" y="0"/>
                      </a:cubicBezTo>
                      <a:lnTo>
                        <a:pt x="0" y="151818"/>
                      </a:lnTo>
                      <a:lnTo>
                        <a:pt x="16122" y="151818"/>
                      </a:lnTo>
                      <a:lnTo>
                        <a:pt x="19119" y="149541"/>
                      </a:lnTo>
                      <a:cubicBezTo>
                        <a:pt x="75915" y="105302"/>
                        <a:pt x="122560" y="70444"/>
                        <a:pt x="165896" y="39867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5" name="フリーフォーム: 図形 44">
                  <a:extLst>
                    <a:ext uri="{FF2B5EF4-FFF2-40B4-BE49-F238E27FC236}">
                      <a16:creationId xmlns:a16="http://schemas.microsoft.com/office/drawing/2014/main" id="{592724C2-448F-4998-9484-78A08E8C2591}"/>
                    </a:ext>
                  </a:extLst>
                </p:cNvPr>
                <p:cNvSpPr/>
                <p:nvPr/>
              </p:nvSpPr>
              <p:spPr>
                <a:xfrm>
                  <a:off x="0" y="872246"/>
                  <a:ext cx="1403317" cy="301184"/>
                </a:xfrm>
                <a:custGeom>
                  <a:avLst/>
                  <a:gdLst>
                    <a:gd name="connsiteX0" fmla="*/ 565463 w 849155"/>
                    <a:gd name="connsiteY0" fmla="*/ 333074 h 333074"/>
                    <a:gd name="connsiteX1" fmla="*/ 569309 w 849155"/>
                    <a:gd name="connsiteY1" fmla="*/ 331002 h 333074"/>
                    <a:gd name="connsiteX2" fmla="*/ 822814 w 849155"/>
                    <a:gd name="connsiteY2" fmla="*/ 205914 h 333074"/>
                    <a:gd name="connsiteX3" fmla="*/ 849155 w 849155"/>
                    <a:gd name="connsiteY3" fmla="*/ 194098 h 333074"/>
                    <a:gd name="connsiteX4" fmla="*/ 821898 w 849155"/>
                    <a:gd name="connsiteY4" fmla="*/ 184809 h 333074"/>
                    <a:gd name="connsiteX5" fmla="*/ 0 w 849155"/>
                    <a:gd name="connsiteY5" fmla="*/ 0 h 333074"/>
                    <a:gd name="connsiteX6" fmla="*/ 0 w 849155"/>
                    <a:gd name="connsiteY6" fmla="*/ 227043 h 333074"/>
                    <a:gd name="connsiteX7" fmla="*/ 561259 w 849155"/>
                    <a:gd name="connsiteY7" fmla="*/ 331959 h 333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9155" h="333074">
                      <a:moveTo>
                        <a:pt x="565463" y="333074"/>
                      </a:moveTo>
                      <a:lnTo>
                        <a:pt x="569309" y="331002"/>
                      </a:lnTo>
                      <a:cubicBezTo>
                        <a:pt x="652223" y="286309"/>
                        <a:pt x="737507" y="244233"/>
                        <a:pt x="822814" y="205914"/>
                      </a:cubicBezTo>
                      <a:lnTo>
                        <a:pt x="849155" y="194098"/>
                      </a:lnTo>
                      <a:lnTo>
                        <a:pt x="821898" y="184809"/>
                      </a:lnTo>
                      <a:cubicBezTo>
                        <a:pt x="555248" y="93320"/>
                        <a:pt x="279690" y="31358"/>
                        <a:pt x="0" y="0"/>
                      </a:cubicBezTo>
                      <a:lnTo>
                        <a:pt x="0" y="227043"/>
                      </a:lnTo>
                      <a:cubicBezTo>
                        <a:pt x="189314" y="248277"/>
                        <a:pt x="376884" y="283340"/>
                        <a:pt x="561259" y="331959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6" name="フリーフォーム: 図形 45">
                  <a:extLst>
                    <a:ext uri="{FF2B5EF4-FFF2-40B4-BE49-F238E27FC236}">
                      <a16:creationId xmlns:a16="http://schemas.microsoft.com/office/drawing/2014/main" id="{2F9A5C92-BAD3-42E3-8B20-B1A03F9FA561}"/>
                    </a:ext>
                  </a:extLst>
                </p:cNvPr>
                <p:cNvSpPr/>
                <p:nvPr/>
              </p:nvSpPr>
              <p:spPr>
                <a:xfrm>
                  <a:off x="0" y="1118954"/>
                  <a:ext cx="839662" cy="230031"/>
                </a:xfrm>
                <a:custGeom>
                  <a:avLst/>
                  <a:gdLst>
                    <a:gd name="connsiteX0" fmla="*/ 243734 w 508084"/>
                    <a:gd name="connsiteY0" fmla="*/ 254388 h 254387"/>
                    <a:gd name="connsiteX1" fmla="*/ 247356 w 508084"/>
                    <a:gd name="connsiteY1" fmla="*/ 251974 h 254387"/>
                    <a:gd name="connsiteX2" fmla="*/ 483174 w 508084"/>
                    <a:gd name="connsiteY2" fmla="*/ 105963 h 254387"/>
                    <a:gd name="connsiteX3" fmla="*/ 508085 w 508084"/>
                    <a:gd name="connsiteY3" fmla="*/ 91733 h 254387"/>
                    <a:gd name="connsiteX4" fmla="*/ 480312 w 508084"/>
                    <a:gd name="connsiteY4" fmla="*/ 84902 h 254387"/>
                    <a:gd name="connsiteX5" fmla="*/ 0 w 508084"/>
                    <a:gd name="connsiteY5" fmla="*/ 0 h 254387"/>
                    <a:gd name="connsiteX6" fmla="*/ 0 w 508084"/>
                    <a:gd name="connsiteY6" fmla="*/ 222330 h 254387"/>
                    <a:gd name="connsiteX7" fmla="*/ 239530 w 508084"/>
                    <a:gd name="connsiteY7" fmla="*/ 253682 h 25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8084" h="254387">
                      <a:moveTo>
                        <a:pt x="243734" y="254388"/>
                      </a:moveTo>
                      <a:lnTo>
                        <a:pt x="247356" y="251974"/>
                      </a:lnTo>
                      <a:cubicBezTo>
                        <a:pt x="323719" y="200883"/>
                        <a:pt x="403078" y="151795"/>
                        <a:pt x="483174" y="105963"/>
                      </a:cubicBezTo>
                      <a:lnTo>
                        <a:pt x="508085" y="91733"/>
                      </a:lnTo>
                      <a:lnTo>
                        <a:pt x="480312" y="84902"/>
                      </a:lnTo>
                      <a:cubicBezTo>
                        <a:pt x="322091" y="46499"/>
                        <a:pt x="161676" y="18144"/>
                        <a:pt x="0" y="0"/>
                      </a:cubicBezTo>
                      <a:lnTo>
                        <a:pt x="0" y="222330"/>
                      </a:lnTo>
                      <a:cubicBezTo>
                        <a:pt x="80007" y="230367"/>
                        <a:pt x="160507" y="240795"/>
                        <a:pt x="239530" y="253682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22324" cap="flat">
                  <a:noFill/>
                  <a:prstDash val="solid"/>
                  <a:miter/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7" name="楕円 46">
                  <a:extLst>
                    <a:ext uri="{FF2B5EF4-FFF2-40B4-BE49-F238E27FC236}">
                      <a16:creationId xmlns:a16="http://schemas.microsoft.com/office/drawing/2014/main" id="{324E78A4-59AE-439E-8BDE-117C23FE7747}"/>
                    </a:ext>
                  </a:extLst>
                </p:cNvPr>
                <p:cNvSpPr/>
                <p:nvPr/>
              </p:nvSpPr>
              <p:spPr>
                <a:xfrm>
                  <a:off x="2328984" y="408042"/>
                  <a:ext cx="622869" cy="47170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8" name="テキスト ボックス 42">
                <a:extLst>
                  <a:ext uri="{FF2B5EF4-FFF2-40B4-BE49-F238E27FC236}">
                    <a16:creationId xmlns:a16="http://schemas.microsoft.com/office/drawing/2014/main" id="{4EA02121-C8BE-4DDB-A3BF-663BA7A4516E}"/>
                  </a:ext>
                </a:extLst>
              </p:cNvPr>
              <p:cNvSpPr txBox="1"/>
              <p:nvPr/>
            </p:nvSpPr>
            <p:spPr>
              <a:xfrm>
                <a:off x="81553" y="223033"/>
                <a:ext cx="1823085" cy="77724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dist"/>
                <a:r>
                  <a:rPr lang="ja-JP" sz="2800" b="1" kern="1200" dirty="0">
                    <a:solidFill>
                      <a:srgbClr val="FFC000"/>
                    </a:solidFill>
                    <a:effectLst/>
                    <a:latin typeface="游明朝" panose="02020400000000000000" pitchFamily="18" charset="-128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アパレル</a:t>
                </a:r>
                <a:endParaRPr lang="ja-JP" sz="1050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アーチ 38">
                <a:extLst>
                  <a:ext uri="{FF2B5EF4-FFF2-40B4-BE49-F238E27FC236}">
                    <a16:creationId xmlns:a16="http://schemas.microsoft.com/office/drawing/2014/main" id="{AB91666C-95E7-46CB-B26E-2752865D5DCE}"/>
                  </a:ext>
                </a:extLst>
              </p:cNvPr>
              <p:cNvSpPr/>
              <p:nvPr/>
            </p:nvSpPr>
            <p:spPr>
              <a:xfrm>
                <a:off x="2395427" y="869423"/>
                <a:ext cx="1105429" cy="594910"/>
              </a:xfrm>
              <a:prstGeom prst="blockArc">
                <a:avLst>
                  <a:gd name="adj1" fmla="val 14454715"/>
                  <a:gd name="adj2" fmla="val 16436455"/>
                  <a:gd name="adj3" fmla="val 33647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/>
              </a:p>
            </p:txBody>
          </p:sp>
          <p:pic>
            <p:nvPicPr>
              <p:cNvPr id="40" name="グラフィックス 124" descr="おひさま">
                <a:extLst>
                  <a:ext uri="{FF2B5EF4-FFF2-40B4-BE49-F238E27FC236}">
                    <a16:creationId xmlns:a16="http://schemas.microsoft.com/office/drawing/2014/main" id="{FB7D7550-0777-4131-93B7-DD5F08F758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578607" y="87411"/>
                <a:ext cx="499999" cy="499956"/>
              </a:xfrm>
              <a:prstGeom prst="rect">
                <a:avLst/>
              </a:prstGeom>
            </p:spPr>
          </p:pic>
        </p:grpSp>
        <p:sp>
          <p:nvSpPr>
            <p:cNvPr id="63" name="テキスト ボックス 295">
              <a:extLst>
                <a:ext uri="{FF2B5EF4-FFF2-40B4-BE49-F238E27FC236}">
                  <a16:creationId xmlns:a16="http://schemas.microsoft.com/office/drawing/2014/main" id="{D0399595-EDD0-44CC-A201-8F8ABD4A00B6}"/>
                </a:ext>
              </a:extLst>
            </p:cNvPr>
            <p:cNvSpPr txBox="1"/>
            <p:nvPr/>
          </p:nvSpPr>
          <p:spPr>
            <a:xfrm>
              <a:off x="3244146" y="2657468"/>
              <a:ext cx="1981200" cy="682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dist"/>
              <a:r>
                <a:rPr lang="ja-JP" sz="2800" b="1" kern="100" dirty="0">
                  <a:solidFill>
                    <a:srgbClr val="538135"/>
                  </a:solidFill>
                  <a:effectLst/>
                  <a:latin typeface="游明朝" panose="02020400000000000000" pitchFamily="18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散</a:t>
              </a:r>
              <a:r>
                <a:rPr lang="ja-JP" sz="2800" b="1" kern="100" dirty="0">
                  <a:solidFill>
                    <a:srgbClr val="92D050"/>
                  </a:solidFill>
                  <a:effectLst/>
                  <a:latin typeface="游明朝" panose="02020400000000000000" pitchFamily="18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歩</a:t>
              </a:r>
              <a:r>
                <a:rPr lang="ja-JP" sz="2800" b="1" kern="100" dirty="0">
                  <a:solidFill>
                    <a:srgbClr val="385623"/>
                  </a:solidFill>
                  <a:effectLst/>
                  <a:latin typeface="游明朝" panose="02020400000000000000" pitchFamily="18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道　　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6" name="吹き出し: 角を丸めた四角形 65">
              <a:extLst>
                <a:ext uri="{FF2B5EF4-FFF2-40B4-BE49-F238E27FC236}">
                  <a16:creationId xmlns:a16="http://schemas.microsoft.com/office/drawing/2014/main" id="{107D376E-8ED7-4900-9DC6-1472010567B0}"/>
                </a:ext>
              </a:extLst>
            </p:cNvPr>
            <p:cNvSpPr/>
            <p:nvPr/>
          </p:nvSpPr>
          <p:spPr>
            <a:xfrm>
              <a:off x="2199972" y="3108073"/>
              <a:ext cx="3855720" cy="458470"/>
            </a:xfrm>
            <a:prstGeom prst="wedgeRoundRectCallout">
              <a:avLst>
                <a:gd name="adj1" fmla="val -20415"/>
                <a:gd name="adj2" fmla="val 22488"/>
                <a:gd name="adj3" fmla="val 16667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ja-JP" sz="1100" b="1" kern="100" dirty="0">
                  <a:solidFill>
                    <a:srgbClr val="767171"/>
                  </a:solidFill>
                  <a:effectLst/>
                  <a:latin typeface="游明朝" panose="02020400000000000000" pitchFamily="18" charset="-128"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～</a:t>
              </a:r>
              <a:r>
                <a:rPr lang="ja-JP" sz="1100" b="1" kern="0" spc="45" dirty="0">
                  <a:solidFill>
                    <a:srgbClr val="767171"/>
                  </a:solidFill>
                  <a:effectLst/>
                  <a:latin typeface="游明朝" panose="02020400000000000000" pitchFamily="18" charset="-128"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繊維製品の品質事故はなぜなくならないのか</a:t>
              </a:r>
              <a:r>
                <a:rPr lang="ja-JP" sz="1100" b="1" kern="100" dirty="0">
                  <a:solidFill>
                    <a:srgbClr val="767171"/>
                  </a:solidFill>
                  <a:effectLst/>
                  <a:latin typeface="游明朝" panose="02020400000000000000" pitchFamily="18" charset="-128"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～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sz="1000" kern="100" dirty="0">
                  <a:solidFill>
                    <a:srgbClr val="80808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52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Soumupc36</dc:creator>
  <cp:lastModifiedBy>Soumupc36</cp:lastModifiedBy>
  <cp:revision>2</cp:revision>
  <dcterms:created xsi:type="dcterms:W3CDTF">2020-08-11T02:34:19Z</dcterms:created>
  <dcterms:modified xsi:type="dcterms:W3CDTF">2020-08-11T07:42:24Z</dcterms:modified>
</cp:coreProperties>
</file>